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82" r:id="rId4"/>
    <p:sldId id="280" r:id="rId5"/>
    <p:sldId id="285" r:id="rId6"/>
    <p:sldId id="286" r:id="rId7"/>
    <p:sldId id="270" r:id="rId8"/>
    <p:sldId id="287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2" r:id="rId17"/>
    <p:sldId id="256" r:id="rId18"/>
    <p:sldId id="257" r:id="rId19"/>
    <p:sldId id="258" r:id="rId20"/>
    <p:sldId id="259" r:id="rId21"/>
    <p:sldId id="260" r:id="rId22"/>
    <p:sldId id="261" r:id="rId23"/>
    <p:sldId id="279" r:id="rId24"/>
    <p:sldId id="262" r:id="rId25"/>
    <p:sldId id="265" r:id="rId26"/>
    <p:sldId id="263" r:id="rId27"/>
    <p:sldId id="266" r:id="rId28"/>
    <p:sldId id="264" r:id="rId29"/>
    <p:sldId id="267" r:id="rId30"/>
    <p:sldId id="26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429F-6AF4-4F61-9836-66FD9B90A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80665-4DD0-41ED-961B-821A1B8CF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26D8C-A018-49FF-AABB-808D2668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92B3-CDFC-4D27-A60B-DAA814B0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90595-8AB6-4D18-A65B-136C3957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1DCB-52B3-4A0A-B06D-0201AD0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A1F4-35FE-4830-99AC-ECF442F36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CFC1E-1526-4F32-95AA-E66BBE78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76AA-6A4E-45EB-A385-04DDA7AE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C7FC7-382C-4293-9712-CC745F76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7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316CC-0228-42AD-88CD-FE3F6FCC8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57BFC-8B3A-4F9D-8B81-0C3D55627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74328-CE6C-4D3A-B0AD-3162FFC7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B81E-9311-4321-A8A1-CF0B573C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0453E-22F1-432A-B856-59A39F57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F235-E57E-4C77-8F65-D3E554B1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E433-152F-4C42-9805-B0098D5E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BE142-6254-4B12-A738-67E93958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0E47-B345-463D-AC41-A69AAA6A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73446-849F-45CB-B8C9-723387D4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EB83-0680-4087-AF7B-3BBAE776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8630-393F-43A6-AA71-3ABE59ACC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1923-4D57-4A87-AF44-88BBDB09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0A5D-EE0C-4FDE-A1F0-97C040E6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B40D-6C24-4791-9A0D-0CD2BE3F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C58F-4AE3-4C67-9C1F-AF96CDBF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726D5-04FD-4460-B6E9-F957F9540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36945-A1E0-4E12-824D-94D1D5485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7B24-0009-4EB2-840B-40BE7964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317F6-189B-4D93-834B-91D4419E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6472A-B8D7-4E58-9344-7A9E4E96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9E79-901C-4D29-9657-2E6C1263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673E-B38E-4B91-8908-F8AFB42ED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CC642-AC84-4A6C-A71B-B89B4B501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AB785-4F0D-4034-918C-CB0FCE0AE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26DDF-6847-42A6-AC0E-2626F453F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3A301-869B-4445-BFA6-6F6B4593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9E841-66F5-4E24-B082-3AACF60E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0FCD2-B3D0-40ED-B871-CE1162B3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1DCE-EBB7-4040-A055-1613BB20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F333B-23D2-4B12-B6B2-98AAA22B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9946C-3EE0-462C-85B2-12F83EFA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A26A7-05E2-4819-8B8B-6BC6CBCB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2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9A5C4-76FC-41F0-A061-D9D8F44A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92500-B943-40FB-95C5-0D03C91B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17E1-A7C6-4008-9A78-23079CB0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2976-8984-4C79-A123-79CF473F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A95A-308C-41E5-8F5A-653F4457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CF929-01E8-4857-96A8-CB7FAEB64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BD82A-8B26-492F-A052-E7B0E4E5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11349-9E58-4CA8-ADC0-D8501FCD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B75A6-F688-4918-85A9-EF3C90BC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8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90D-CDD7-4930-87B3-E7DA30F7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3558B-90F7-4609-A9AC-CF0D071CA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B7A06-B3A8-42E3-8BEE-004896E42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FFFEF-8788-419E-986B-ADB0ED67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098F8-1C72-4F86-ADAF-1C008453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0D087-6A60-4FAC-BB02-5C47363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0813E-9874-41AE-9CFE-D520BEBE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024B6-A49B-44A6-BAE4-E94B9A952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A24DE-9F40-492D-9F38-458632F7E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B033-9227-466D-9DA6-FFAF8BD545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79EF-D500-4274-A439-AD3B704F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BD9E-E59C-457B-826F-6A2EEAB90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0F36D-2ACF-4011-88E9-31351524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4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19593B-31A8-447E-8B47-7F7237E03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1" t="31489" r="27187" b="26809"/>
          <a:stretch/>
        </p:blipFill>
        <p:spPr>
          <a:xfrm>
            <a:off x="223736" y="223736"/>
            <a:ext cx="7198468" cy="28599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45C79-40DF-4BF5-B319-43220697D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9" t="42554" r="47577" b="46418"/>
          <a:stretch/>
        </p:blipFill>
        <p:spPr>
          <a:xfrm>
            <a:off x="223735" y="3326860"/>
            <a:ext cx="6128427" cy="15077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559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8668B-66B1-4786-A01C-BDE0165B1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0" r="26712" b="16087"/>
          <a:stretch/>
        </p:blipFill>
        <p:spPr>
          <a:xfrm>
            <a:off x="159026" y="159026"/>
            <a:ext cx="8935278" cy="518822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FA7155-3C27-4E7D-B1A9-AA0C94520696}"/>
              </a:ext>
            </a:extLst>
          </p:cNvPr>
          <p:cNvSpPr/>
          <p:nvPr/>
        </p:nvSpPr>
        <p:spPr>
          <a:xfrm>
            <a:off x="2395331" y="1649896"/>
            <a:ext cx="576469" cy="248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D4862-589C-4449-B2D9-E76655E55AB1}"/>
              </a:ext>
            </a:extLst>
          </p:cNvPr>
          <p:cNvSpPr/>
          <p:nvPr/>
        </p:nvSpPr>
        <p:spPr>
          <a:xfrm>
            <a:off x="569844" y="3392557"/>
            <a:ext cx="861391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50CAC-B749-42FA-9B32-111DB506A069}"/>
              </a:ext>
            </a:extLst>
          </p:cNvPr>
          <p:cNvSpPr/>
          <p:nvPr/>
        </p:nvSpPr>
        <p:spPr>
          <a:xfrm>
            <a:off x="188844" y="2143540"/>
            <a:ext cx="308113" cy="311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FF5BE-2D00-4621-A685-6522E6EF6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92" t="8116" r="2092" b="5507"/>
          <a:stretch/>
        </p:blipFill>
        <p:spPr>
          <a:xfrm>
            <a:off x="188843" y="149086"/>
            <a:ext cx="4851664" cy="6152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360149-4F03-40A1-8E25-F873107D15BE}"/>
              </a:ext>
            </a:extLst>
          </p:cNvPr>
          <p:cNvSpPr/>
          <p:nvPr/>
        </p:nvSpPr>
        <p:spPr>
          <a:xfrm>
            <a:off x="288235" y="1043609"/>
            <a:ext cx="1759226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E916E-75AF-4B41-98B1-E9D3A3D07B51}"/>
              </a:ext>
            </a:extLst>
          </p:cNvPr>
          <p:cNvSpPr/>
          <p:nvPr/>
        </p:nvSpPr>
        <p:spPr>
          <a:xfrm>
            <a:off x="288235" y="2405270"/>
            <a:ext cx="1063487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D7459C-4949-4817-B831-1CBB6959DC8E}"/>
              </a:ext>
            </a:extLst>
          </p:cNvPr>
          <p:cNvSpPr/>
          <p:nvPr/>
        </p:nvSpPr>
        <p:spPr>
          <a:xfrm>
            <a:off x="288235" y="2941983"/>
            <a:ext cx="1063487" cy="208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165CE-B26F-45CF-9319-AE44F2BF53EE}"/>
              </a:ext>
            </a:extLst>
          </p:cNvPr>
          <p:cNvSpPr/>
          <p:nvPr/>
        </p:nvSpPr>
        <p:spPr>
          <a:xfrm>
            <a:off x="591379" y="3429000"/>
            <a:ext cx="482047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6CA25-6231-4D86-9405-341C34DB0B57}"/>
              </a:ext>
            </a:extLst>
          </p:cNvPr>
          <p:cNvSpPr/>
          <p:nvPr/>
        </p:nvSpPr>
        <p:spPr>
          <a:xfrm>
            <a:off x="2828366" y="3438939"/>
            <a:ext cx="590695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3B0F7B-15CE-4930-A405-63923A2AF058}"/>
              </a:ext>
            </a:extLst>
          </p:cNvPr>
          <p:cNvSpPr/>
          <p:nvPr/>
        </p:nvSpPr>
        <p:spPr>
          <a:xfrm>
            <a:off x="303144" y="4283764"/>
            <a:ext cx="959126" cy="20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5D9F4A-0413-4BFF-A124-E16D580DC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9" t="8116" r="2364" b="5653"/>
          <a:stretch/>
        </p:blipFill>
        <p:spPr>
          <a:xfrm>
            <a:off x="5132302" y="149085"/>
            <a:ext cx="4846030" cy="6152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297A11-C70E-4DB9-9A83-9742D67F6069}"/>
              </a:ext>
            </a:extLst>
          </p:cNvPr>
          <p:cNvSpPr/>
          <p:nvPr/>
        </p:nvSpPr>
        <p:spPr>
          <a:xfrm>
            <a:off x="5264821" y="3382617"/>
            <a:ext cx="793763" cy="1855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93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A0DCF-EF1E-4D52-8F60-798FB6F5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 r="45217" b="18695"/>
          <a:stretch/>
        </p:blipFill>
        <p:spPr>
          <a:xfrm>
            <a:off x="198783" y="178904"/>
            <a:ext cx="6679096" cy="4999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64758D-C9BC-434F-BECF-B29454BEBEFB}"/>
              </a:ext>
            </a:extLst>
          </p:cNvPr>
          <p:cNvSpPr/>
          <p:nvPr/>
        </p:nvSpPr>
        <p:spPr>
          <a:xfrm>
            <a:off x="6010256" y="1315277"/>
            <a:ext cx="867623" cy="2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8E12D5-F32E-4CBB-BB77-1032F151A8CC}"/>
              </a:ext>
            </a:extLst>
          </p:cNvPr>
          <p:cNvSpPr/>
          <p:nvPr/>
        </p:nvSpPr>
        <p:spPr>
          <a:xfrm>
            <a:off x="6010256" y="1851991"/>
            <a:ext cx="867623" cy="2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22FB8-7BF1-421A-A202-9334D269E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2" t="8115" r="951" b="5798"/>
          <a:stretch/>
        </p:blipFill>
        <p:spPr>
          <a:xfrm>
            <a:off x="6997148" y="178905"/>
            <a:ext cx="4073569" cy="49993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3F0F8B-5620-4926-A30C-5801EA15D626}"/>
              </a:ext>
            </a:extLst>
          </p:cNvPr>
          <p:cNvSpPr/>
          <p:nvPr/>
        </p:nvSpPr>
        <p:spPr>
          <a:xfrm>
            <a:off x="7077056" y="1431233"/>
            <a:ext cx="1172422" cy="248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11A6E-B9B6-4E1A-9D8F-C329F6515E15}"/>
              </a:ext>
            </a:extLst>
          </p:cNvPr>
          <p:cNvSpPr/>
          <p:nvPr/>
        </p:nvSpPr>
        <p:spPr>
          <a:xfrm>
            <a:off x="188845" y="1360001"/>
            <a:ext cx="357808" cy="349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3A1D6-96A4-4D4A-9138-3E8D89A19BE2}"/>
              </a:ext>
            </a:extLst>
          </p:cNvPr>
          <p:cNvSpPr/>
          <p:nvPr/>
        </p:nvSpPr>
        <p:spPr>
          <a:xfrm>
            <a:off x="546653" y="1938132"/>
            <a:ext cx="2395330" cy="225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0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35DDE-BB75-4C25-8EAE-195F21604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1" t="8406" r="2174" b="5652"/>
          <a:stretch/>
        </p:blipFill>
        <p:spPr>
          <a:xfrm>
            <a:off x="178903" y="149087"/>
            <a:ext cx="4671393" cy="58939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4AAB4-8237-4FB5-AB01-8D3E8CB00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9" t="8695" r="4212" b="5362"/>
          <a:stretch/>
        </p:blipFill>
        <p:spPr>
          <a:xfrm>
            <a:off x="4956317" y="149086"/>
            <a:ext cx="4432852" cy="58939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7F185-0F6F-40FA-9D5B-4D5EC102D277}"/>
              </a:ext>
            </a:extLst>
          </p:cNvPr>
          <p:cNvSpPr/>
          <p:nvPr/>
        </p:nvSpPr>
        <p:spPr>
          <a:xfrm>
            <a:off x="7723098" y="1590259"/>
            <a:ext cx="1579927" cy="188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5B963-251C-4DED-81F4-DD703C879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07" t="8696" r="63641" b="24348"/>
          <a:stretch/>
        </p:blipFill>
        <p:spPr>
          <a:xfrm>
            <a:off x="9491871" y="149086"/>
            <a:ext cx="2037520" cy="49027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C8E615-6544-42DD-B75E-092A0130E36D}"/>
              </a:ext>
            </a:extLst>
          </p:cNvPr>
          <p:cNvSpPr/>
          <p:nvPr/>
        </p:nvSpPr>
        <p:spPr>
          <a:xfrm>
            <a:off x="9491872" y="775250"/>
            <a:ext cx="1083364" cy="22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D1FEF-4FA2-40F0-B2DB-E0D562617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1" r="1114" b="45072"/>
          <a:stretch/>
        </p:blipFill>
        <p:spPr>
          <a:xfrm>
            <a:off x="115957" y="228600"/>
            <a:ext cx="11880573" cy="315378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8C5A0-0B26-45F2-BD1F-6A8D0D345329}"/>
              </a:ext>
            </a:extLst>
          </p:cNvPr>
          <p:cNvSpPr/>
          <p:nvPr/>
        </p:nvSpPr>
        <p:spPr>
          <a:xfrm>
            <a:off x="540027" y="1785616"/>
            <a:ext cx="861391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159B9-43FC-480E-BB71-4248486489C7}"/>
              </a:ext>
            </a:extLst>
          </p:cNvPr>
          <p:cNvSpPr/>
          <p:nvPr/>
        </p:nvSpPr>
        <p:spPr>
          <a:xfrm>
            <a:off x="135836" y="1795555"/>
            <a:ext cx="308113" cy="311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AC9CC-3BBA-442F-BA8D-240FCDF24200}"/>
              </a:ext>
            </a:extLst>
          </p:cNvPr>
          <p:cNvSpPr/>
          <p:nvPr/>
        </p:nvSpPr>
        <p:spPr>
          <a:xfrm>
            <a:off x="2348949" y="2381964"/>
            <a:ext cx="9647581" cy="25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20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176B-9B6D-401D-9A5C-8E262CB16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6" t="8261" b="21449"/>
          <a:stretch/>
        </p:blipFill>
        <p:spPr>
          <a:xfrm>
            <a:off x="218661" y="208722"/>
            <a:ext cx="9995452" cy="48204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81D0A4-FB4A-449C-A910-C453F20CDA28}"/>
              </a:ext>
            </a:extLst>
          </p:cNvPr>
          <p:cNvSpPr/>
          <p:nvPr/>
        </p:nvSpPr>
        <p:spPr>
          <a:xfrm>
            <a:off x="8302488" y="2383734"/>
            <a:ext cx="284922" cy="240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6E1DA-05E1-450E-BAF2-5906D09C8C66}"/>
              </a:ext>
            </a:extLst>
          </p:cNvPr>
          <p:cNvSpPr/>
          <p:nvPr/>
        </p:nvSpPr>
        <p:spPr>
          <a:xfrm>
            <a:off x="9097618" y="3882773"/>
            <a:ext cx="861391" cy="23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712BB-3A8D-4ED8-B390-A39A886FDD00}"/>
              </a:ext>
            </a:extLst>
          </p:cNvPr>
          <p:cNvSpPr/>
          <p:nvPr/>
        </p:nvSpPr>
        <p:spPr>
          <a:xfrm>
            <a:off x="6771862" y="4697782"/>
            <a:ext cx="622851" cy="192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21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60FE7-CC8F-4894-A44D-1D02FDA5F655}"/>
              </a:ext>
            </a:extLst>
          </p:cNvPr>
          <p:cNvSpPr txBox="1"/>
          <p:nvPr/>
        </p:nvSpPr>
        <p:spPr>
          <a:xfrm>
            <a:off x="5463935" y="2643809"/>
            <a:ext cx="162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Example 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65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46AB0-2861-4327-931F-510323D17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8" t="28985" r="35435" b="32319"/>
          <a:stretch/>
        </p:blipFill>
        <p:spPr>
          <a:xfrm>
            <a:off x="188844" y="109330"/>
            <a:ext cx="5605669" cy="23061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2D6939-85FF-4BE9-938F-C751DB21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00" y="89452"/>
            <a:ext cx="2353260" cy="4401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A9832-FBC5-4453-A709-6A62D8DA66C1}"/>
              </a:ext>
            </a:extLst>
          </p:cNvPr>
          <p:cNvSpPr txBox="1"/>
          <p:nvPr/>
        </p:nvSpPr>
        <p:spPr>
          <a:xfrm>
            <a:off x="178905" y="2534479"/>
            <a:ext cx="5615608" cy="126284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Schedule trigger : start date </a:t>
            </a:r>
            <a:r>
              <a:rPr lang="en-IN" sz="1400" dirty="0">
                <a:sym typeface="Wingdings" panose="05000000000000000000" pitchFamily="2" charset="2"/>
              </a:rPr>
              <a:t> today onwards (date)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ym typeface="Wingdings" panose="05000000000000000000" pitchFamily="2" charset="2"/>
              </a:rPr>
              <a:t>Tumbling window trigger :</a:t>
            </a:r>
          </a:p>
          <a:p>
            <a:pPr>
              <a:lnSpc>
                <a:spcPct val="150000"/>
              </a:lnSpc>
            </a:pPr>
            <a:r>
              <a:rPr lang="en-IN" sz="1200" dirty="0">
                <a:sym typeface="Wingdings" panose="05000000000000000000" pitchFamily="2" charset="2"/>
              </a:rPr>
              <a:t>      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Helvetica Neue"/>
              </a:rPr>
              <a:t>It is important to remember that tumbling window triggers can be configured to initiate </a:t>
            </a:r>
            <a:r>
              <a:rPr lang="en-IN" sz="1200" b="1" i="1" dirty="0">
                <a:solidFill>
                  <a:srgbClr val="222222"/>
                </a:solidFill>
                <a:effectLst/>
                <a:latin typeface="Helvetica Neue"/>
              </a:rPr>
              <a:t>past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Helvetica Neue"/>
              </a:rPr>
              <a:t> and </a:t>
            </a:r>
            <a:r>
              <a:rPr lang="en-IN" sz="1200" b="1" i="1" dirty="0">
                <a:solidFill>
                  <a:srgbClr val="222222"/>
                </a:solidFill>
                <a:effectLst/>
                <a:latin typeface="Helvetica Neue"/>
              </a:rPr>
              <a:t>future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IN" sz="1200" b="1" i="1" dirty="0">
                <a:solidFill>
                  <a:srgbClr val="222222"/>
                </a:solidFill>
                <a:effectLst/>
                <a:latin typeface="Helvetica Neue"/>
              </a:rPr>
              <a:t>dated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Helvetica Neue"/>
              </a:rPr>
              <a:t> loads</a:t>
            </a:r>
            <a:r>
              <a:rPr lang="en-IN" sz="1200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05AC6-E195-46CB-AD38-3110D52F5CBF}"/>
              </a:ext>
            </a:extLst>
          </p:cNvPr>
          <p:cNvSpPr/>
          <p:nvPr/>
        </p:nvSpPr>
        <p:spPr>
          <a:xfrm>
            <a:off x="178905" y="99391"/>
            <a:ext cx="10540591" cy="44016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9A567-939C-4716-9F92-B3069E2E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4" y="109330"/>
            <a:ext cx="2334182" cy="43818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B09CC0-F349-46ED-8D97-BEB476B22D17}"/>
              </a:ext>
            </a:extLst>
          </p:cNvPr>
          <p:cNvSpPr/>
          <p:nvPr/>
        </p:nvSpPr>
        <p:spPr>
          <a:xfrm>
            <a:off x="188844" y="1480930"/>
            <a:ext cx="2325756" cy="268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9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35F75-D3DE-4BB3-8ABE-3013FDD94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8" r="2337" b="6232"/>
          <a:stretch/>
        </p:blipFill>
        <p:spPr>
          <a:xfrm>
            <a:off x="142461" y="168965"/>
            <a:ext cx="10800522" cy="490441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585FC0-A92A-4C25-BC84-3CC9EDBB14D1}"/>
              </a:ext>
            </a:extLst>
          </p:cNvPr>
          <p:cNvSpPr/>
          <p:nvPr/>
        </p:nvSpPr>
        <p:spPr>
          <a:xfrm>
            <a:off x="576470" y="2832652"/>
            <a:ext cx="874643" cy="2584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C86C0-9F0F-4B90-B44F-9F03D1F241BE}"/>
              </a:ext>
            </a:extLst>
          </p:cNvPr>
          <p:cNvSpPr/>
          <p:nvPr/>
        </p:nvSpPr>
        <p:spPr>
          <a:xfrm>
            <a:off x="6284844" y="699052"/>
            <a:ext cx="1020417" cy="185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BE5E3-79F8-4E31-A198-6EC213211F18}"/>
              </a:ext>
            </a:extLst>
          </p:cNvPr>
          <p:cNvSpPr/>
          <p:nvPr/>
        </p:nvSpPr>
        <p:spPr>
          <a:xfrm>
            <a:off x="6284844" y="1189382"/>
            <a:ext cx="1427921" cy="301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E26B2-70F4-4B84-9772-8C238665058F}"/>
              </a:ext>
            </a:extLst>
          </p:cNvPr>
          <p:cNvSpPr/>
          <p:nvPr/>
        </p:nvSpPr>
        <p:spPr>
          <a:xfrm>
            <a:off x="6284843" y="1984513"/>
            <a:ext cx="1209261" cy="185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EF7D0-6522-4779-B64D-48D97B00FC2F}"/>
              </a:ext>
            </a:extLst>
          </p:cNvPr>
          <p:cNvSpPr/>
          <p:nvPr/>
        </p:nvSpPr>
        <p:spPr>
          <a:xfrm>
            <a:off x="6284844" y="2480366"/>
            <a:ext cx="1209260" cy="219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EFE50-853B-4B54-828E-5397F8D52EF9}"/>
              </a:ext>
            </a:extLst>
          </p:cNvPr>
          <p:cNvSpPr/>
          <p:nvPr/>
        </p:nvSpPr>
        <p:spPr>
          <a:xfrm>
            <a:off x="6215269" y="2961861"/>
            <a:ext cx="3395870" cy="219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92DD29-2F58-4168-8B4C-0AA031B15F57}"/>
              </a:ext>
            </a:extLst>
          </p:cNvPr>
          <p:cNvSpPr/>
          <p:nvPr/>
        </p:nvSpPr>
        <p:spPr>
          <a:xfrm>
            <a:off x="6284844" y="3761407"/>
            <a:ext cx="1209260" cy="212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1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9E904F-4C48-4A4E-BD21-330DA3DD4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6" t="15072" r="2500" b="6377"/>
          <a:stretch/>
        </p:blipFill>
        <p:spPr>
          <a:xfrm>
            <a:off x="178905" y="149087"/>
            <a:ext cx="4422912" cy="459237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0B413-6D20-449F-BE84-77148262467B}"/>
              </a:ext>
            </a:extLst>
          </p:cNvPr>
          <p:cNvSpPr/>
          <p:nvPr/>
        </p:nvSpPr>
        <p:spPr>
          <a:xfrm>
            <a:off x="178905" y="451677"/>
            <a:ext cx="745434" cy="214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E3C6E-3229-4625-A998-0E0CC0FA360E}"/>
              </a:ext>
            </a:extLst>
          </p:cNvPr>
          <p:cNvSpPr/>
          <p:nvPr/>
        </p:nvSpPr>
        <p:spPr>
          <a:xfrm>
            <a:off x="178905" y="3880676"/>
            <a:ext cx="1381538" cy="403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08E58-C5B9-4622-A2FA-D86E62B23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" t="27224" r="51569" b="31160"/>
          <a:stretch/>
        </p:blipFill>
        <p:spPr>
          <a:xfrm>
            <a:off x="340467" y="3106725"/>
            <a:ext cx="6446546" cy="36284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308B5-4C71-476F-BD09-51DDDE1D83ED}"/>
              </a:ext>
            </a:extLst>
          </p:cNvPr>
          <p:cNvSpPr txBox="1"/>
          <p:nvPr/>
        </p:nvSpPr>
        <p:spPr>
          <a:xfrm>
            <a:off x="2256817" y="4626951"/>
            <a:ext cx="1946302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/>
              <a:t>One Pipeline have 2 Triggers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1B36C-7946-4979-850A-E989593BB19E}"/>
              </a:ext>
            </a:extLst>
          </p:cNvPr>
          <p:cNvSpPr/>
          <p:nvPr/>
        </p:nvSpPr>
        <p:spPr>
          <a:xfrm>
            <a:off x="3648761" y="3641746"/>
            <a:ext cx="796779" cy="276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87636-5A74-4CEA-838E-A53A36BB9DF9}"/>
              </a:ext>
            </a:extLst>
          </p:cNvPr>
          <p:cNvSpPr/>
          <p:nvPr/>
        </p:nvSpPr>
        <p:spPr>
          <a:xfrm>
            <a:off x="471340" y="3361559"/>
            <a:ext cx="1153179" cy="276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86262-65D6-4B3E-9F87-C1E2435F0CED}"/>
              </a:ext>
            </a:extLst>
          </p:cNvPr>
          <p:cNvSpPr txBox="1"/>
          <p:nvPr/>
        </p:nvSpPr>
        <p:spPr>
          <a:xfrm>
            <a:off x="4570066" y="5544856"/>
            <a:ext cx="2085443" cy="894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 dirty="0"/>
              <a:t>Triggers: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200" dirty="0"/>
              <a:t>Tumbling window trigger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sz="1200" dirty="0"/>
              <a:t>Schedule trigger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F8514-EDA8-4539-9DE2-4B3D59F17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27235" r="47931" b="44538"/>
          <a:stretch/>
        </p:blipFill>
        <p:spPr>
          <a:xfrm>
            <a:off x="340467" y="115777"/>
            <a:ext cx="6446546" cy="28635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3FEC5D-26F0-4A80-826C-A0FD5AC87C51}"/>
              </a:ext>
            </a:extLst>
          </p:cNvPr>
          <p:cNvSpPr/>
          <p:nvPr/>
        </p:nvSpPr>
        <p:spPr>
          <a:xfrm>
            <a:off x="4679003" y="1594381"/>
            <a:ext cx="1750979" cy="12743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EB482-01F0-43B2-8D7B-486C98F41873}"/>
              </a:ext>
            </a:extLst>
          </p:cNvPr>
          <p:cNvSpPr txBox="1"/>
          <p:nvPr/>
        </p:nvSpPr>
        <p:spPr>
          <a:xfrm>
            <a:off x="471340" y="2093042"/>
            <a:ext cx="39742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/>
              <a:t>Trigger has already been associated to one of the pipeline. you will not get the option of tumbling window trigger.</a:t>
            </a:r>
          </a:p>
        </p:txBody>
      </p:sp>
    </p:spTree>
    <p:extLst>
      <p:ext uri="{BB962C8B-B14F-4D97-AF65-F5344CB8AC3E}">
        <p14:creationId xmlns:p14="http://schemas.microsoft.com/office/powerpoint/2010/main" val="303292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1BA95-C8F5-496C-A464-315077DCA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23125" b="19564"/>
          <a:stretch/>
        </p:blipFill>
        <p:spPr>
          <a:xfrm>
            <a:off x="159026" y="159026"/>
            <a:ext cx="9372600" cy="42241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3B0BEC-D216-4911-B977-464822EF49E9}"/>
              </a:ext>
            </a:extLst>
          </p:cNvPr>
          <p:cNvSpPr/>
          <p:nvPr/>
        </p:nvSpPr>
        <p:spPr>
          <a:xfrm>
            <a:off x="159026" y="580885"/>
            <a:ext cx="417444" cy="413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BD509-31C6-4184-B0C5-6BAB2452668F}"/>
              </a:ext>
            </a:extLst>
          </p:cNvPr>
          <p:cNvSpPr/>
          <p:nvPr/>
        </p:nvSpPr>
        <p:spPr>
          <a:xfrm>
            <a:off x="695740" y="1187173"/>
            <a:ext cx="1252330" cy="273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9DA1A-4D5C-4F85-9977-0261AD1CC9EF}"/>
              </a:ext>
            </a:extLst>
          </p:cNvPr>
          <p:cNvSpPr/>
          <p:nvPr/>
        </p:nvSpPr>
        <p:spPr>
          <a:xfrm>
            <a:off x="8647044" y="1109867"/>
            <a:ext cx="745434" cy="273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1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F700D-27FC-4D2A-BC71-CCABA2E9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27" t="14927" r="1277" b="6232"/>
          <a:stretch/>
        </p:blipFill>
        <p:spPr>
          <a:xfrm>
            <a:off x="129209" y="119270"/>
            <a:ext cx="4622282" cy="4691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B8CF85-F5ED-4811-8C16-07A3C1FDCA60}"/>
              </a:ext>
            </a:extLst>
          </p:cNvPr>
          <p:cNvSpPr/>
          <p:nvPr/>
        </p:nvSpPr>
        <p:spPr>
          <a:xfrm>
            <a:off x="168967" y="1226930"/>
            <a:ext cx="983972" cy="283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CD960-C587-4DB1-BA78-4E7C71E57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7" t="14928" r="2582" b="6521"/>
          <a:stretch/>
        </p:blipFill>
        <p:spPr>
          <a:xfrm>
            <a:off x="4836459" y="119271"/>
            <a:ext cx="4500850" cy="4691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82183A-94D0-428E-B83F-5C60D9AAAA81}"/>
              </a:ext>
            </a:extLst>
          </p:cNvPr>
          <p:cNvSpPr/>
          <p:nvPr/>
        </p:nvSpPr>
        <p:spPr>
          <a:xfrm>
            <a:off x="4909933" y="4572000"/>
            <a:ext cx="596345" cy="2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DD83F-6D05-4C4C-98B4-46AAC6FCF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37" t="14783" r="15055" b="6521"/>
          <a:stretch/>
        </p:blipFill>
        <p:spPr>
          <a:xfrm>
            <a:off x="9417399" y="119270"/>
            <a:ext cx="3190868" cy="469127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80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E0BD0-C599-4E95-BF69-609ACC78B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1" r="7065" b="16956"/>
          <a:stretch/>
        </p:blipFill>
        <p:spPr>
          <a:xfrm>
            <a:off x="149088" y="139147"/>
            <a:ext cx="9849678" cy="3827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7F0A4E-8C4F-4664-A9A3-F1BF183F6364}"/>
              </a:ext>
            </a:extLst>
          </p:cNvPr>
          <p:cNvSpPr/>
          <p:nvPr/>
        </p:nvSpPr>
        <p:spPr>
          <a:xfrm>
            <a:off x="2335697" y="2260600"/>
            <a:ext cx="6042990" cy="2341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4F87D-2D6B-489A-B98A-3C6D1B71992C}"/>
              </a:ext>
            </a:extLst>
          </p:cNvPr>
          <p:cNvSpPr/>
          <p:nvPr/>
        </p:nvSpPr>
        <p:spPr>
          <a:xfrm>
            <a:off x="149088" y="1236869"/>
            <a:ext cx="357808" cy="373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60FE7-CC8F-4894-A44D-1D02FDA5F655}"/>
              </a:ext>
            </a:extLst>
          </p:cNvPr>
          <p:cNvSpPr txBox="1"/>
          <p:nvPr/>
        </p:nvSpPr>
        <p:spPr>
          <a:xfrm>
            <a:off x="4698021" y="2584174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Dependency Triggers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24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25074-8890-497D-A7B7-C3ADE53DE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9" t="29565" r="36413" b="34493"/>
          <a:stretch/>
        </p:blipFill>
        <p:spPr>
          <a:xfrm>
            <a:off x="218661" y="188844"/>
            <a:ext cx="4909929" cy="19184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45E6C-2B17-46E3-82F9-D5B22735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2" t="24348" r="74647" b="62319"/>
          <a:stretch/>
        </p:blipFill>
        <p:spPr>
          <a:xfrm>
            <a:off x="218660" y="2216425"/>
            <a:ext cx="3446285" cy="10933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88FAC-AC55-4F5D-B3E8-F170F5147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" t="24493" r="69265" b="62174"/>
          <a:stretch/>
        </p:blipFill>
        <p:spPr>
          <a:xfrm>
            <a:off x="218660" y="3418870"/>
            <a:ext cx="3446285" cy="8906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E525DA5-31F5-428E-86ED-BCA3D6ED3F34}"/>
              </a:ext>
            </a:extLst>
          </p:cNvPr>
          <p:cNvSpPr/>
          <p:nvPr/>
        </p:nvSpPr>
        <p:spPr>
          <a:xfrm>
            <a:off x="208721" y="178905"/>
            <a:ext cx="4919869" cy="41405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8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09712-83F5-4FE6-AF2B-5FE5DC96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" t="15072" r="1277" b="20000"/>
          <a:stretch/>
        </p:blipFill>
        <p:spPr>
          <a:xfrm>
            <a:off x="266698" y="268357"/>
            <a:ext cx="10318474" cy="38362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FA31F-F661-4731-85AA-205B3CF7EA10}"/>
              </a:ext>
            </a:extLst>
          </p:cNvPr>
          <p:cNvSpPr/>
          <p:nvPr/>
        </p:nvSpPr>
        <p:spPr>
          <a:xfrm>
            <a:off x="8501269" y="1938003"/>
            <a:ext cx="901148" cy="1889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766286-8D52-4FBF-8BA7-1B3D32409B8A}"/>
              </a:ext>
            </a:extLst>
          </p:cNvPr>
          <p:cNvSpPr/>
          <p:nvPr/>
        </p:nvSpPr>
        <p:spPr>
          <a:xfrm>
            <a:off x="682486" y="1908185"/>
            <a:ext cx="1285462" cy="2187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ED750-B54A-46EA-8177-214A4EAD7162}"/>
              </a:ext>
            </a:extLst>
          </p:cNvPr>
          <p:cNvSpPr/>
          <p:nvPr/>
        </p:nvSpPr>
        <p:spPr>
          <a:xfrm>
            <a:off x="266698" y="844572"/>
            <a:ext cx="319711" cy="358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B37D-F599-4BF6-8883-2C98E3A3AC52}"/>
              </a:ext>
            </a:extLst>
          </p:cNvPr>
          <p:cNvSpPr txBox="1"/>
          <p:nvPr/>
        </p:nvSpPr>
        <p:spPr>
          <a:xfrm>
            <a:off x="4929809" y="249809"/>
            <a:ext cx="258340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Create Pipeline for Customer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D4523-4FDA-4542-A177-E0C55C887342}"/>
              </a:ext>
            </a:extLst>
          </p:cNvPr>
          <p:cNvSpPr/>
          <p:nvPr/>
        </p:nvSpPr>
        <p:spPr>
          <a:xfrm>
            <a:off x="3717237" y="258665"/>
            <a:ext cx="685799" cy="2581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2DF035-D043-467F-A8AF-A604A4727620}"/>
              </a:ext>
            </a:extLst>
          </p:cNvPr>
          <p:cNvSpPr/>
          <p:nvPr/>
        </p:nvSpPr>
        <p:spPr>
          <a:xfrm>
            <a:off x="7444413" y="785312"/>
            <a:ext cx="824946" cy="25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F80D2C-B936-4C15-88B3-4EF02DE74F21}"/>
              </a:ext>
            </a:extLst>
          </p:cNvPr>
          <p:cNvSpPr/>
          <p:nvPr/>
        </p:nvSpPr>
        <p:spPr>
          <a:xfrm>
            <a:off x="642730" y="80997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474FB3-9BC6-4E93-9F4E-DBE4A69A4B1E}"/>
              </a:ext>
            </a:extLst>
          </p:cNvPr>
          <p:cNvSpPr/>
          <p:nvPr/>
        </p:nvSpPr>
        <p:spPr>
          <a:xfrm>
            <a:off x="9143999" y="2186480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71E964-97C5-4B47-8D16-576ED0B1911D}"/>
              </a:ext>
            </a:extLst>
          </p:cNvPr>
          <p:cNvSpPr/>
          <p:nvPr/>
        </p:nvSpPr>
        <p:spPr>
          <a:xfrm>
            <a:off x="4467638" y="29981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8DD6CA-8B0E-4C87-A486-D47043FCB9F8}"/>
              </a:ext>
            </a:extLst>
          </p:cNvPr>
          <p:cNvSpPr/>
          <p:nvPr/>
        </p:nvSpPr>
        <p:spPr>
          <a:xfrm>
            <a:off x="8372060" y="773795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7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E2D18-A979-4F49-8B83-7B83404F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14203" r="1603" b="6087"/>
          <a:stretch/>
        </p:blipFill>
        <p:spPr>
          <a:xfrm>
            <a:off x="132522" y="149087"/>
            <a:ext cx="10552043" cy="48363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0AB4B-0043-4CEB-8999-BB616DFCA9EE}"/>
              </a:ext>
            </a:extLst>
          </p:cNvPr>
          <p:cNvSpPr/>
          <p:nvPr/>
        </p:nvSpPr>
        <p:spPr>
          <a:xfrm>
            <a:off x="6096000" y="1659835"/>
            <a:ext cx="1467678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404F0D-D8A9-41D6-AC43-AF2E3459B94B}"/>
              </a:ext>
            </a:extLst>
          </p:cNvPr>
          <p:cNvSpPr/>
          <p:nvPr/>
        </p:nvSpPr>
        <p:spPr>
          <a:xfrm>
            <a:off x="6096000" y="1162878"/>
            <a:ext cx="1467678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7936B-5E03-4B10-AF72-74FC458D4615}"/>
              </a:ext>
            </a:extLst>
          </p:cNvPr>
          <p:cNvSpPr/>
          <p:nvPr/>
        </p:nvSpPr>
        <p:spPr>
          <a:xfrm>
            <a:off x="6066183" y="2136913"/>
            <a:ext cx="4618382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9A2F2-1CD0-443C-8BF8-547521BDEAA3}"/>
              </a:ext>
            </a:extLst>
          </p:cNvPr>
          <p:cNvSpPr/>
          <p:nvPr/>
        </p:nvSpPr>
        <p:spPr>
          <a:xfrm>
            <a:off x="6115878" y="2922105"/>
            <a:ext cx="1467678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3D81C-55CF-490E-A152-AC8C3DA67026}"/>
              </a:ext>
            </a:extLst>
          </p:cNvPr>
          <p:cNvSpPr/>
          <p:nvPr/>
        </p:nvSpPr>
        <p:spPr>
          <a:xfrm>
            <a:off x="679173" y="1838737"/>
            <a:ext cx="1159566" cy="2186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31D08-7128-4DE2-8A20-78F67C789F86}"/>
              </a:ext>
            </a:extLst>
          </p:cNvPr>
          <p:cNvSpPr txBox="1"/>
          <p:nvPr/>
        </p:nvSpPr>
        <p:spPr>
          <a:xfrm>
            <a:off x="7583556" y="139148"/>
            <a:ext cx="1369799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TM_Customer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384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58622-57F6-47F4-9784-ECD56FBCD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" t="14927" r="1278" b="19855"/>
          <a:stretch/>
        </p:blipFill>
        <p:spPr>
          <a:xfrm>
            <a:off x="208722" y="178904"/>
            <a:ext cx="10724321" cy="4002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CD011-BF9A-4DE4-BBB2-558DAE015D11}"/>
              </a:ext>
            </a:extLst>
          </p:cNvPr>
          <p:cNvSpPr txBox="1"/>
          <p:nvPr/>
        </p:nvSpPr>
        <p:spPr>
          <a:xfrm>
            <a:off x="6096000" y="168965"/>
            <a:ext cx="2516458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Create Pipeline for Salesinfo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6C51B-D399-48D8-AFED-0D5F7ACA05E9}"/>
              </a:ext>
            </a:extLst>
          </p:cNvPr>
          <p:cNvSpPr/>
          <p:nvPr/>
        </p:nvSpPr>
        <p:spPr>
          <a:xfrm>
            <a:off x="8779565" y="1918125"/>
            <a:ext cx="901148" cy="18897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BDC55B-B179-4920-B4D8-808AC343183E}"/>
              </a:ext>
            </a:extLst>
          </p:cNvPr>
          <p:cNvSpPr/>
          <p:nvPr/>
        </p:nvSpPr>
        <p:spPr>
          <a:xfrm>
            <a:off x="616226" y="2136913"/>
            <a:ext cx="1285462" cy="2187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24103-86C6-4B02-B788-A9703C2DD69C}"/>
              </a:ext>
            </a:extLst>
          </p:cNvPr>
          <p:cNvSpPr/>
          <p:nvPr/>
        </p:nvSpPr>
        <p:spPr>
          <a:xfrm>
            <a:off x="207064" y="794877"/>
            <a:ext cx="319711" cy="35806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624FB-3030-4EFE-A41F-860D424D5AAA}"/>
              </a:ext>
            </a:extLst>
          </p:cNvPr>
          <p:cNvSpPr/>
          <p:nvPr/>
        </p:nvSpPr>
        <p:spPr>
          <a:xfrm>
            <a:off x="3796749" y="169214"/>
            <a:ext cx="685799" cy="2581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167AF-5E20-4549-82CF-C3CE12F7F064}"/>
              </a:ext>
            </a:extLst>
          </p:cNvPr>
          <p:cNvSpPr/>
          <p:nvPr/>
        </p:nvSpPr>
        <p:spPr>
          <a:xfrm>
            <a:off x="7663071" y="725678"/>
            <a:ext cx="824946" cy="2582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69D8B2-ACBF-4CB6-A3AE-522AC945938D}"/>
              </a:ext>
            </a:extLst>
          </p:cNvPr>
          <p:cNvSpPr/>
          <p:nvPr/>
        </p:nvSpPr>
        <p:spPr>
          <a:xfrm>
            <a:off x="573157" y="80997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61E23D-C136-4359-96AD-D3AEED393F55}"/>
              </a:ext>
            </a:extLst>
          </p:cNvPr>
          <p:cNvSpPr/>
          <p:nvPr/>
        </p:nvSpPr>
        <p:spPr>
          <a:xfrm>
            <a:off x="9412363" y="2176540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F6CBDC-BDBA-4FBE-A64C-515C9F4D59A8}"/>
              </a:ext>
            </a:extLst>
          </p:cNvPr>
          <p:cNvSpPr/>
          <p:nvPr/>
        </p:nvSpPr>
        <p:spPr>
          <a:xfrm>
            <a:off x="4557089" y="200426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233CF9-FD59-46E4-BD88-9B4922B31855}"/>
              </a:ext>
            </a:extLst>
          </p:cNvPr>
          <p:cNvSpPr/>
          <p:nvPr/>
        </p:nvSpPr>
        <p:spPr>
          <a:xfrm>
            <a:off x="8600658" y="704222"/>
            <a:ext cx="258418" cy="2782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3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6940F-F278-43D0-96B1-65BAACD8B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44" t="1449" r="3804" b="48986"/>
          <a:stretch/>
        </p:blipFill>
        <p:spPr>
          <a:xfrm>
            <a:off x="139149" y="1482426"/>
            <a:ext cx="4394664" cy="2096199"/>
          </a:xfrm>
          <a:prstGeom prst="rect">
            <a:avLst/>
          </a:prstGeom>
          <a:ln w="158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B5426-AD39-4986-9BD3-CECD73250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04" r="-7777" b="71884"/>
          <a:stretch/>
        </p:blipFill>
        <p:spPr>
          <a:xfrm>
            <a:off x="139149" y="238537"/>
            <a:ext cx="4394664" cy="113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7DE11-D184-404E-8C29-D23B847CA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25" t="15797" r="3642" b="8841"/>
          <a:stretch/>
        </p:blipFill>
        <p:spPr>
          <a:xfrm>
            <a:off x="139149" y="3597967"/>
            <a:ext cx="4394664" cy="3182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7240E-0488-4C61-912F-7B5472679E91}"/>
              </a:ext>
            </a:extLst>
          </p:cNvPr>
          <p:cNvSpPr/>
          <p:nvPr/>
        </p:nvSpPr>
        <p:spPr>
          <a:xfrm>
            <a:off x="139149" y="99390"/>
            <a:ext cx="4394664" cy="66813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D817C-ED8E-4A20-A387-FB379F4BCD83}"/>
              </a:ext>
            </a:extLst>
          </p:cNvPr>
          <p:cNvSpPr/>
          <p:nvPr/>
        </p:nvSpPr>
        <p:spPr>
          <a:xfrm>
            <a:off x="188844" y="2117033"/>
            <a:ext cx="1467678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150E2E-8299-48E5-8B48-4E241A049394}"/>
              </a:ext>
            </a:extLst>
          </p:cNvPr>
          <p:cNvSpPr/>
          <p:nvPr/>
        </p:nvSpPr>
        <p:spPr>
          <a:xfrm>
            <a:off x="139148" y="2583534"/>
            <a:ext cx="4394663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EA5A0-BC8A-49BC-A0FF-4DFAADFF28B4}"/>
              </a:ext>
            </a:extLst>
          </p:cNvPr>
          <p:cNvSpPr/>
          <p:nvPr/>
        </p:nvSpPr>
        <p:spPr>
          <a:xfrm>
            <a:off x="188844" y="3322503"/>
            <a:ext cx="1467678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A42D1-5E67-404B-8D73-A82E89904B85}"/>
              </a:ext>
            </a:extLst>
          </p:cNvPr>
          <p:cNvSpPr/>
          <p:nvPr/>
        </p:nvSpPr>
        <p:spPr>
          <a:xfrm>
            <a:off x="1749287" y="4177268"/>
            <a:ext cx="815009" cy="2058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42284B-BF68-4842-9669-219F2EF3DB87}"/>
              </a:ext>
            </a:extLst>
          </p:cNvPr>
          <p:cNvSpPr/>
          <p:nvPr/>
        </p:nvSpPr>
        <p:spPr>
          <a:xfrm>
            <a:off x="188844" y="1643187"/>
            <a:ext cx="1467678" cy="2087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0DA7A4-94C5-45A5-AC0D-799CF1B1CCC1}"/>
              </a:ext>
            </a:extLst>
          </p:cNvPr>
          <p:cNvSpPr/>
          <p:nvPr/>
        </p:nvSpPr>
        <p:spPr>
          <a:xfrm>
            <a:off x="188844" y="546652"/>
            <a:ext cx="1467678" cy="1692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3EEBC-C2FC-4178-B4D1-7B4E3683D4CD}"/>
              </a:ext>
            </a:extLst>
          </p:cNvPr>
          <p:cNvSpPr txBox="1"/>
          <p:nvPr/>
        </p:nvSpPr>
        <p:spPr>
          <a:xfrm>
            <a:off x="1860770" y="95459"/>
            <a:ext cx="127022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600" dirty="0"/>
              <a:t>TM_ItemInfo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738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BA903-B97F-4546-9FB5-63BA726F3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4" t="32464" r="27609" b="31304"/>
          <a:stretch/>
        </p:blipFill>
        <p:spPr>
          <a:xfrm>
            <a:off x="218660" y="159026"/>
            <a:ext cx="5416828" cy="23758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36ADC-55AE-40E4-AC85-70D273E5F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87" t="36962" r="27609" b="24348"/>
          <a:stretch/>
        </p:blipFill>
        <p:spPr>
          <a:xfrm>
            <a:off x="218660" y="2604406"/>
            <a:ext cx="5416828" cy="25459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114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BA502-04CA-4EFE-9C2C-78449B3DD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7" t="25362" r="26933" b="20725"/>
          <a:stretch/>
        </p:blipFill>
        <p:spPr>
          <a:xfrm>
            <a:off x="198783" y="168965"/>
            <a:ext cx="5595528" cy="54633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9B6492-1AC6-4245-8CD8-82EF0FB4AD6C}"/>
              </a:ext>
            </a:extLst>
          </p:cNvPr>
          <p:cNvSpPr/>
          <p:nvPr/>
        </p:nvSpPr>
        <p:spPr>
          <a:xfrm>
            <a:off x="198782" y="1113678"/>
            <a:ext cx="1231183" cy="3162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86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BC3F5-A7EC-41ED-BCE1-CEBA5F5D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0" t="19420" r="3315" b="59855"/>
          <a:stretch/>
        </p:blipFill>
        <p:spPr>
          <a:xfrm>
            <a:off x="168964" y="218659"/>
            <a:ext cx="5142077" cy="70567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F3409-CFC8-4242-8AA2-B61749075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4" t="26956" r="27853" b="39855"/>
          <a:stretch/>
        </p:blipFill>
        <p:spPr>
          <a:xfrm>
            <a:off x="168964" y="1023733"/>
            <a:ext cx="5142077" cy="20767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3822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78921-AA59-4567-87C5-F27D9C71A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7" r="2582" b="6232"/>
          <a:stretch/>
        </p:blipFill>
        <p:spPr>
          <a:xfrm>
            <a:off x="157369" y="238538"/>
            <a:ext cx="10020301" cy="45615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B9017-5572-4FB0-BA75-4B98470CDE4E}"/>
              </a:ext>
            </a:extLst>
          </p:cNvPr>
          <p:cNvSpPr/>
          <p:nvPr/>
        </p:nvSpPr>
        <p:spPr>
          <a:xfrm>
            <a:off x="7384774" y="2444764"/>
            <a:ext cx="2792896" cy="18910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4CC93-A91A-4F25-A3E1-045049904870}"/>
              </a:ext>
            </a:extLst>
          </p:cNvPr>
          <p:cNvSpPr txBox="1"/>
          <p:nvPr/>
        </p:nvSpPr>
        <p:spPr>
          <a:xfrm>
            <a:off x="7593493" y="2693504"/>
            <a:ext cx="236462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/>
              <a:t>-</a:t>
            </a:r>
            <a:r>
              <a:rPr lang="en-IN" sz="1400" dirty="0" err="1"/>
              <a:t>ve</a:t>
            </a:r>
            <a:r>
              <a:rPr lang="en-IN" sz="1400" dirty="0"/>
              <a:t> value for self dependency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824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3C244-9A6C-4A7B-BEF1-8359481CB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1" t="25660" r="27018" b="21006"/>
          <a:stretch/>
        </p:blipFill>
        <p:spPr>
          <a:xfrm>
            <a:off x="6245706" y="194003"/>
            <a:ext cx="5794952" cy="5584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143B0E-9EA3-461E-963B-FBB07BA7F8C3}"/>
              </a:ext>
            </a:extLst>
          </p:cNvPr>
          <p:cNvSpPr/>
          <p:nvPr/>
        </p:nvSpPr>
        <p:spPr>
          <a:xfrm>
            <a:off x="6354485" y="2947204"/>
            <a:ext cx="912074" cy="224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E950B-BB3F-4B7F-B635-FD6A92ED9FE7}"/>
              </a:ext>
            </a:extLst>
          </p:cNvPr>
          <p:cNvSpPr/>
          <p:nvPr/>
        </p:nvSpPr>
        <p:spPr>
          <a:xfrm>
            <a:off x="6354485" y="3555323"/>
            <a:ext cx="912074" cy="224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475AA-95F8-4797-8D19-B5A880221173}"/>
              </a:ext>
            </a:extLst>
          </p:cNvPr>
          <p:cNvSpPr/>
          <p:nvPr/>
        </p:nvSpPr>
        <p:spPr>
          <a:xfrm>
            <a:off x="6354483" y="4173170"/>
            <a:ext cx="912074" cy="224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E34E3-D29C-4611-94A6-AB2F26C7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8" t="33478" r="32458" b="43188"/>
          <a:stretch/>
        </p:blipFill>
        <p:spPr>
          <a:xfrm>
            <a:off x="151342" y="194003"/>
            <a:ext cx="4532243" cy="16002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521DF0-469E-4745-A15A-570CE49056E6}"/>
              </a:ext>
            </a:extLst>
          </p:cNvPr>
          <p:cNvSpPr/>
          <p:nvPr/>
        </p:nvSpPr>
        <p:spPr>
          <a:xfrm>
            <a:off x="6294340" y="3302677"/>
            <a:ext cx="2158996" cy="11817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92B20-A00C-44E4-9DC0-C16E6DD6309F}"/>
              </a:ext>
            </a:extLst>
          </p:cNvPr>
          <p:cNvSpPr txBox="1"/>
          <p:nvPr/>
        </p:nvSpPr>
        <p:spPr>
          <a:xfrm>
            <a:off x="6229949" y="5047167"/>
            <a:ext cx="581071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If your pipeline got failed, automatically retry my execution after every 30 sec with 3 times retry.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B859D-67A1-4958-BC80-979417DCE6F8}"/>
              </a:ext>
            </a:extLst>
          </p:cNvPr>
          <p:cNvSpPr txBox="1"/>
          <p:nvPr/>
        </p:nvSpPr>
        <p:spPr>
          <a:xfrm>
            <a:off x="7704301" y="2902352"/>
            <a:ext cx="3345852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3 instances running, should I start 4 or not?</a:t>
            </a:r>
          </a:p>
        </p:txBody>
      </p:sp>
    </p:spTree>
    <p:extLst>
      <p:ext uri="{BB962C8B-B14F-4D97-AF65-F5344CB8AC3E}">
        <p14:creationId xmlns:p14="http://schemas.microsoft.com/office/powerpoint/2010/main" val="315775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20702F-0996-4156-868C-DA153609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0" t="26951" r="27009" b="20283"/>
          <a:stretch/>
        </p:blipFill>
        <p:spPr>
          <a:xfrm>
            <a:off x="196537" y="203520"/>
            <a:ext cx="5899463" cy="558422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4E114-597A-4CD7-A094-623B7536E1A3}"/>
              </a:ext>
            </a:extLst>
          </p:cNvPr>
          <p:cNvSpPr/>
          <p:nvPr/>
        </p:nvSpPr>
        <p:spPr>
          <a:xfrm>
            <a:off x="273440" y="3676846"/>
            <a:ext cx="5702249" cy="2626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4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847F1-805F-4FC1-AE5D-8F70C8E83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3" t="23404" r="37205" b="26951"/>
          <a:stretch/>
        </p:blipFill>
        <p:spPr>
          <a:xfrm>
            <a:off x="184826" y="184826"/>
            <a:ext cx="7597302" cy="486116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339E5C-7493-4D6E-A549-A423BA7EEA8C}"/>
              </a:ext>
            </a:extLst>
          </p:cNvPr>
          <p:cNvSpPr/>
          <p:nvPr/>
        </p:nvSpPr>
        <p:spPr>
          <a:xfrm>
            <a:off x="4067228" y="2285791"/>
            <a:ext cx="1798552" cy="233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4A29D-32A3-4B11-8D82-6E6A656FE655}"/>
              </a:ext>
            </a:extLst>
          </p:cNvPr>
          <p:cNvSpPr/>
          <p:nvPr/>
        </p:nvSpPr>
        <p:spPr>
          <a:xfrm>
            <a:off x="4404453" y="2885664"/>
            <a:ext cx="2434091" cy="233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832F0-2C56-4951-8AC3-82522362CBBC}"/>
              </a:ext>
            </a:extLst>
          </p:cNvPr>
          <p:cNvSpPr txBox="1"/>
          <p:nvPr/>
        </p:nvSpPr>
        <p:spPr>
          <a:xfrm>
            <a:off x="3926970" y="1968231"/>
            <a:ext cx="3855158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1 hr early time entered (Current time is 03:19:55)</a:t>
            </a:r>
          </a:p>
        </p:txBody>
      </p:sp>
    </p:spTree>
    <p:extLst>
      <p:ext uri="{BB962C8B-B14F-4D97-AF65-F5344CB8AC3E}">
        <p14:creationId xmlns:p14="http://schemas.microsoft.com/office/powerpoint/2010/main" val="237103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5EE68-060C-4DED-8D38-0397A656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102911"/>
            <a:ext cx="5989982" cy="30682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195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C3472-8501-4279-9573-9507228AC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97" r="27009" b="21560"/>
          <a:stretch/>
        </p:blipFill>
        <p:spPr>
          <a:xfrm>
            <a:off x="210766" y="223737"/>
            <a:ext cx="10544528" cy="43288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10B049-3ABF-44C3-9EC5-7DBAA67DFB04}"/>
              </a:ext>
            </a:extLst>
          </p:cNvPr>
          <p:cNvSpPr/>
          <p:nvPr/>
        </p:nvSpPr>
        <p:spPr>
          <a:xfrm>
            <a:off x="10108105" y="2154468"/>
            <a:ext cx="647189" cy="2125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B5A83-CAD8-4815-8B4D-31C7B2A76531}"/>
              </a:ext>
            </a:extLst>
          </p:cNvPr>
          <p:cNvSpPr/>
          <p:nvPr/>
        </p:nvSpPr>
        <p:spPr>
          <a:xfrm>
            <a:off x="662547" y="3657391"/>
            <a:ext cx="1020338" cy="311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1FC53-E995-425F-8702-08CCA9583390}"/>
              </a:ext>
            </a:extLst>
          </p:cNvPr>
          <p:cNvSpPr/>
          <p:nvPr/>
        </p:nvSpPr>
        <p:spPr>
          <a:xfrm>
            <a:off x="201038" y="1528447"/>
            <a:ext cx="451781" cy="455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96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60FE7-CC8F-4894-A44D-1D02FDA5F655}"/>
              </a:ext>
            </a:extLst>
          </p:cNvPr>
          <p:cNvSpPr txBox="1"/>
          <p:nvPr/>
        </p:nvSpPr>
        <p:spPr>
          <a:xfrm>
            <a:off x="5463935" y="2643809"/>
            <a:ext cx="162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Example 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5657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145</Words>
  <Application>Microsoft Office PowerPoint</Application>
  <PresentationFormat>Widescreen</PresentationFormat>
  <Paragraphs>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Anuganti Suresh (Consultant)</dc:creator>
  <cp:lastModifiedBy>Anuganti Suresh (Consultant)</cp:lastModifiedBy>
  <cp:revision>27</cp:revision>
  <dcterms:created xsi:type="dcterms:W3CDTF">2022-09-07T17:51:16Z</dcterms:created>
  <dcterms:modified xsi:type="dcterms:W3CDTF">2023-01-03T18:59:42Z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540963-e559-4020-8a90-fe8a502c2801_Enabled">
    <vt:lpwstr>true</vt:lpwstr>
  </property>
  <property fmtid="{D5CDD505-2E9C-101B-9397-08002B2CF9AE}" pid="3" name="MSIP_Label_19540963-e559-4020-8a90-fe8a502c2801_SetDate">
    <vt:lpwstr>2022-09-07T17:51:18Z</vt:lpwstr>
  </property>
  <property fmtid="{D5CDD505-2E9C-101B-9397-08002B2CF9AE}" pid="4" name="MSIP_Label_19540963-e559-4020-8a90-fe8a502c2801_Method">
    <vt:lpwstr>Standard</vt:lpwstr>
  </property>
  <property fmtid="{D5CDD505-2E9C-101B-9397-08002B2CF9AE}" pid="5" name="MSIP_Label_19540963-e559-4020-8a90-fe8a502c2801_Name">
    <vt:lpwstr>19540963-e559-4020-8a90-fe8a502c2801</vt:lpwstr>
  </property>
  <property fmtid="{D5CDD505-2E9C-101B-9397-08002B2CF9AE}" pid="6" name="MSIP_Label_19540963-e559-4020-8a90-fe8a502c2801_SiteId">
    <vt:lpwstr>f25493ae-1c98-41d7-8a33-0be75f5fe603</vt:lpwstr>
  </property>
  <property fmtid="{D5CDD505-2E9C-101B-9397-08002B2CF9AE}" pid="7" name="MSIP_Label_19540963-e559-4020-8a90-fe8a502c2801_ActionId">
    <vt:lpwstr>5402270f-dfdb-4c70-ba3f-85c5500dbac8</vt:lpwstr>
  </property>
  <property fmtid="{D5CDD505-2E9C-101B-9397-08002B2CF9AE}" pid="8" name="MSIP_Label_19540963-e559-4020-8a90-fe8a502c2801_ContentBits">
    <vt:lpwstr>0</vt:lpwstr>
  </property>
</Properties>
</file>